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00AE2-E36E-4DEC-84C4-7FC0BECE6B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96D020-0B6D-4F16-A4AE-5E10D54761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DDD7E-A60E-4052-ADA2-27A5AC060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B430-A483-4738-A0E3-A4485B6D8633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0427F-7CC7-4F1B-9BCF-C69700332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D90F6-26D3-4043-81C4-077A70F8E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2F8A9-F6C9-4B23-B79B-62C118905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8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B7C65-2514-4022-88EE-687173E38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93435A-B547-46CA-B1EF-464FCC341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C0341-52BF-456A-B1BF-F9CA9460E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B430-A483-4738-A0E3-A4485B6D8633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BC24E-2F54-469D-9350-B3BA970C8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2A7AF-FC79-4F17-9545-9FFFD1D42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2F8A9-F6C9-4B23-B79B-62C118905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7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E2C6EA-BAE1-40BD-83EA-BC06884812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3DFEE0-E8B4-4163-B68F-0253D52E67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07E61-1BEC-4718-9251-DFEC39085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B430-A483-4738-A0E3-A4485B6D8633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8357B-982B-4E3F-BA85-FE250445B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2E7D05-4949-4DB3-97CF-63A6A9D72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2F8A9-F6C9-4B23-B79B-62C118905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301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1E229-BAD7-4757-A977-6E4020315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3FF0F-849E-476D-BFBF-78ABF9ABC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78FE7-3AED-4FFC-B15D-A56859E7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B430-A483-4738-A0E3-A4485B6D8633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17C3C-0F64-47E1-8FFF-F015C9766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5CBD0-1CA7-4073-83D6-892F222C9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2F8A9-F6C9-4B23-B79B-62C118905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34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12283-A2CA-4995-9397-3F1FCD457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424589-B3CC-4743-B1CB-869B13694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1D683-5002-4B56-B5ED-041AC8760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B430-A483-4738-A0E3-A4485B6D8633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65C72-361F-4335-B0C5-2D663194E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DD24A-5FA2-4D38-8A2F-8909C0BBA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2F8A9-F6C9-4B23-B79B-62C118905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1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9A021-72A5-4C9A-AA0F-4AE09CD01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D4E11-0588-45A3-BBFA-93802256B5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43AF19-3A08-4F65-B921-8578E6A233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4495B2-CC39-412E-9338-D517E3261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B430-A483-4738-A0E3-A4485B6D8633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DD3DEF-6BED-4845-AF1D-3D398F7A9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C38752-4AFA-4754-A1C2-AFA097EE2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2F8A9-F6C9-4B23-B79B-62C118905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4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A8464-77FB-4454-9F7C-915EE8BF7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114F17-5CC1-48A8-8883-AAD49005C1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6B9789-F302-41DA-8BAD-4BD2409A2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7A24CA-4E96-4D1A-AC23-13106C8A39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617B18-E8AA-40EF-9081-77F0A68EBF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9A4110-4BE0-4F48-9F76-F88F8FFFA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B430-A483-4738-A0E3-A4485B6D8633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3A1773-E714-4FF5-86C2-B85ECD51A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15FC83-F863-447E-96C6-B9BE35D23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2F8A9-F6C9-4B23-B79B-62C118905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75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76D07-AEB4-4B46-8682-DB8081F70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A07DF2-F1BE-4133-9AEC-F662285C0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B430-A483-4738-A0E3-A4485B6D8633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3AA2C-6AF5-4DF5-9A9C-A46ADD8A5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28511A-543A-461B-9A5F-1E19E6827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2F8A9-F6C9-4B23-B79B-62C118905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96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9D6213-C7A3-4AFD-BB96-1C2D74B42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B430-A483-4738-A0E3-A4485B6D8633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DB572C-92C4-4DAA-9893-3DD53CB81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12D8A2-8629-4E9D-918D-92E6D69C9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2F8A9-F6C9-4B23-B79B-62C118905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52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9A95F-360C-4F92-9A82-4293DE7BF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7A1E2-674E-4253-A6B1-62DA27A79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998D7C-0194-4F98-91C2-539FC6C090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2B0D9F-D580-4D4F-9E4C-1957BF8CE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B430-A483-4738-A0E3-A4485B6D8633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00036-70D1-400D-84D7-B6A89A3D7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06BDFD-B0B6-4B5D-9043-CBB45C450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2F8A9-F6C9-4B23-B79B-62C118905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6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7F800-EC07-4AE6-9923-C71B98821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8801FC-6920-40B9-BA5D-1CE6C4B6AC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81ECFA-D8D3-4C47-BD62-5A1DE31175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5F74EF-6E41-47A1-91FB-157F892F6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B430-A483-4738-A0E3-A4485B6D8633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5EA492-7C4A-484B-B39A-857984412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8E602F-E579-4A4B-B800-75195DB2A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2F8A9-F6C9-4B23-B79B-62C118905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08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0CBD64-5F5A-4E0C-AAE5-9EC44658D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96B9B3-94AD-4B59-B9B5-C0BBF4E31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E3434-85C8-4F61-AF4D-F9C116A126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EB430-A483-4738-A0E3-A4485B6D8633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75F59-260E-4CF7-AB4E-E63DF933B6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9CF93-94CE-4264-8162-6057922820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2F8A9-F6C9-4B23-B79B-62C118905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11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tdmpub.fla-etat.org/est/" TargetMode="External"/><Relationship Id="rId2" Type="http://schemas.openxmlformats.org/officeDocument/2006/relationships/hyperlink" Target="https://floridasturnpike.com/turnpike-projects/featured-projects/northern-turnpike-extension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6E57CB3-4685-4910-B67F-E7AC5DB31AF7}"/>
              </a:ext>
            </a:extLst>
          </p:cNvPr>
          <p:cNvSpPr txBox="1"/>
          <p:nvPr/>
        </p:nvSpPr>
        <p:spPr>
          <a:xfrm>
            <a:off x="1266739" y="566678"/>
            <a:ext cx="10142290" cy="57246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Pine Ridge Alert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Planning for extension of the Florida turnpike has resumed. Some options will impact Pine Ridge.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FDOT is hosting two evening meetings (5:30 to 7:30 PM) on the campuses of the Collage of Central Florida.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Chiefland on Dec 7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Lecanto on Dec 9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Attendance can be in person or virtual. Registration is at: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https://floridasturnpike.com/turnpike-projects/featured-projects/northern-turnpike-extension/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This FDOT Project # 14480 has interactive maps that can be viewed at: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https://etdmpub.fla-etat.org/est/#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 the upper left box enter the project 14490 then click on the “view on map’ icon. You can then zoom in and out.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50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48B6F8A-0B5D-44B4-AFA5-B072E4FDC9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97" y="0"/>
            <a:ext cx="8724549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4FBDB8E-7AFD-42B5-8D1D-474E85A7E10F}"/>
              </a:ext>
            </a:extLst>
          </p:cNvPr>
          <p:cNvSpPr txBox="1"/>
          <p:nvPr/>
        </p:nvSpPr>
        <p:spPr>
          <a:xfrm>
            <a:off x="4852235" y="5661498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4-&gt;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C32161-854E-4162-8636-9152C4C8D49F}"/>
              </a:ext>
            </a:extLst>
          </p:cNvPr>
          <p:cNvSpPr txBox="1"/>
          <p:nvPr/>
        </p:nvSpPr>
        <p:spPr>
          <a:xfrm>
            <a:off x="3304015" y="2351498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1-&gt;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98499F-B28E-427C-937B-1D8B9F09994B}"/>
              </a:ext>
            </a:extLst>
          </p:cNvPr>
          <p:cNvSpPr txBox="1"/>
          <p:nvPr/>
        </p:nvSpPr>
        <p:spPr>
          <a:xfrm>
            <a:off x="6590540" y="4858624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&lt;-3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D5B42A-5D20-45AE-B62E-D6EC7256BFF5}"/>
              </a:ext>
            </a:extLst>
          </p:cNvPr>
          <p:cNvSpPr txBox="1"/>
          <p:nvPr/>
        </p:nvSpPr>
        <p:spPr>
          <a:xfrm>
            <a:off x="2816381" y="4137170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2-&gt;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F86126-C8DE-4E05-8B68-3B74DCBFF1F9}"/>
              </a:ext>
            </a:extLst>
          </p:cNvPr>
          <p:cNvSpPr txBox="1"/>
          <p:nvPr/>
        </p:nvSpPr>
        <p:spPr>
          <a:xfrm>
            <a:off x="9056700" y="675518"/>
            <a:ext cx="308639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areas in yellow are the four routes and end points under consideration.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Route 14480-1 – Sumpter/Marion to North of Chiefland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Route 14480-2 – Sumpter/Marion to North of Inglis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Route 14480-3 – Sumpter /Marion down SR 200 through Crystal Springs to north of Crystal River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Route 14480-4 – SR44 to north of Inverness to Hernando then through Crystal Springs to north of Crystal River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18279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03D9157-120B-4166-9BF7-570319DBA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062" y="159391"/>
            <a:ext cx="10872132" cy="635046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4CD47CE-C989-48AE-9F0F-C19482364190}"/>
              </a:ext>
            </a:extLst>
          </p:cNvPr>
          <p:cNvSpPr txBox="1"/>
          <p:nvPr/>
        </p:nvSpPr>
        <p:spPr>
          <a:xfrm>
            <a:off x="6296925" y="2601985"/>
            <a:ext cx="67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&lt;-3-&gt;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2D3494-238D-49C5-9BEB-59C234FA140A}"/>
              </a:ext>
            </a:extLst>
          </p:cNvPr>
          <p:cNvSpPr txBox="1"/>
          <p:nvPr/>
        </p:nvSpPr>
        <p:spPr>
          <a:xfrm>
            <a:off x="6296925" y="3244334"/>
            <a:ext cx="67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&lt;-4-&gt;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B2022A-EA43-45CF-9470-40ED4538F128}"/>
              </a:ext>
            </a:extLst>
          </p:cNvPr>
          <p:cNvSpPr txBox="1"/>
          <p:nvPr/>
        </p:nvSpPr>
        <p:spPr>
          <a:xfrm>
            <a:off x="6970507" y="1669409"/>
            <a:ext cx="2275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 Citrus Springs Blvd</a:t>
            </a:r>
            <a:r>
              <a:rPr lang="en-US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6FCF9F-49AE-47FD-B6C6-FE4251E0D19D}"/>
              </a:ext>
            </a:extLst>
          </p:cNvPr>
          <p:cNvSpPr txBox="1"/>
          <p:nvPr/>
        </p:nvSpPr>
        <p:spPr>
          <a:xfrm>
            <a:off x="6296925" y="4050080"/>
            <a:ext cx="2009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 Hampshire Blvd</a:t>
            </a:r>
            <a:r>
              <a:rPr lang="en-US" dirty="0"/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048726-1CB1-4C24-A6ED-0E2142B87D60}"/>
              </a:ext>
            </a:extLst>
          </p:cNvPr>
          <p:cNvSpPr txBox="1"/>
          <p:nvPr/>
        </p:nvSpPr>
        <p:spPr>
          <a:xfrm rot="19018552">
            <a:off x="3995813" y="5197166"/>
            <a:ext cx="1381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  <a:p>
            <a:r>
              <a:rPr lang="en-US" b="1" dirty="0"/>
              <a:t>Elkcam Blvd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8976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233</Words>
  <Application>Microsoft Office PowerPoint</Application>
  <PresentationFormat>Widescreen</PresentationFormat>
  <Paragraphs>35</Paragraphs>
  <Slides>3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1</dc:creator>
  <cp:lastModifiedBy>office 1</cp:lastModifiedBy>
  <cp:revision>1</cp:revision>
  <dcterms:created xsi:type="dcterms:W3CDTF">2021-11-21T14:42:22Z</dcterms:created>
  <dcterms:modified xsi:type="dcterms:W3CDTF">2021-11-21T14:44:41Z</dcterms:modified>
</cp:coreProperties>
</file>